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en-US"/>
    </a:defPPr>
    <a:lvl1pPr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671638" indent="-12144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343275" indent="-2428875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016500" indent="-3644900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688138" indent="-48593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6" autoAdjust="0"/>
    <p:restoredTop sz="94249" autoAdjust="0"/>
  </p:normalViewPr>
  <p:slideViewPr>
    <p:cSldViewPr snapToGrid="0" snapToObjects="1">
      <p:cViewPr varScale="1">
        <p:scale>
          <a:sx n="12" d="100"/>
          <a:sy n="12" d="100"/>
        </p:scale>
        <p:origin x="2808" y="178"/>
      </p:cViewPr>
      <p:guideLst>
        <p:guide orient="horz" pos="13608"/>
        <p:guide pos="102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iPragnya Cheruku" userId="89943d72e072b579" providerId="LiveId" clId="{A7C75EC9-E4D8-4985-B92D-98CA9D57E3DC}"/>
    <pc:docChg chg="modSld">
      <pc:chgData name="SriPragnya Cheruku" userId="89943d72e072b579" providerId="LiveId" clId="{A7C75EC9-E4D8-4985-B92D-98CA9D57E3DC}" dt="2023-10-16T00:23:59.009" v="32" actId="20577"/>
      <pc:docMkLst>
        <pc:docMk/>
      </pc:docMkLst>
      <pc:sldChg chg="modSp mod">
        <pc:chgData name="SriPragnya Cheruku" userId="89943d72e072b579" providerId="LiveId" clId="{A7C75EC9-E4D8-4985-B92D-98CA9D57E3DC}" dt="2023-10-16T00:23:59.009" v="32" actId="20577"/>
        <pc:sldMkLst>
          <pc:docMk/>
          <pc:sldMk cId="0" sldId="257"/>
        </pc:sldMkLst>
        <pc:spChg chg="mod">
          <ac:chgData name="SriPragnya Cheruku" userId="89943d72e072b579" providerId="LiveId" clId="{A7C75EC9-E4D8-4985-B92D-98CA9D57E3DC}" dt="2023-10-16T00:23:59.009" v="32" actId="20577"/>
          <ac:spMkLst>
            <pc:docMk/>
            <pc:sldMk cId="0" sldId="257"/>
            <ac:spMk id="6" creationId="{76E2A69B-845D-7C5F-DB99-6052AEB5893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70EEF0-4BE7-6215-9E2F-19CCF8A2C4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531B8-276F-20B5-1382-2CA9F668B6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6934AE-77D1-C346-918D-DA328F093164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318173-399F-8E3E-70ED-AB5A943D94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C19A4B3-050D-02F3-EC2B-4B58AA120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830D9-143D-5A89-C286-B9ABCB425E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8ED34-0B76-64EF-192E-5E7E267471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6835FA-B2ED-2048-9099-C46435E540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16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3275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500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81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4C127B8-0D8B-CF09-6EDC-4B7FDAD54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D884F7-EB52-E9C4-07A5-3BC58ED40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Single sided poster!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AB54987-A3E1-F356-1D5F-45483BE10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31D033-34A2-2547-A1D2-64104B123F86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5" y="13420205"/>
            <a:ext cx="27539398" cy="92601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1" y="24480367"/>
            <a:ext cx="22679508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ED484-F509-6DCD-8C4A-E763D048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0341D-050C-674A-9C2F-264C3A5E26A1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D6DD-CBC8-8DC7-E37E-B714AB5A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08429-55D7-2AB0-EAB3-D0BEC387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66A6D-FAE3-064B-B20F-9E31EF8718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13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193FB-D23F-2729-8604-E2EFBCBD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3B31A-FBEB-0346-A05A-D6475CD97D2A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0370A-507D-DC4E-1EBA-1026C32F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36DAD-7B05-6655-C235-406978C7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32EF-9AC1-2C48-8B83-9D1E31F790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7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41648" y="5310083"/>
            <a:ext cx="29862469" cy="1132416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37362" y="5310083"/>
            <a:ext cx="89064287" cy="1132416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CC19-518F-E0C2-2D78-7E1B3AD5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98F9C-2E13-6D40-BAB6-4526F689C958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29AF-CCED-7009-3015-B912554F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6545A-610D-4782-8442-66EFDAE9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658E3-7377-4B4B-B385-28942024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9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CA83D-656B-FF0D-C5C6-255297BD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FAF4-9274-4E4D-9F7C-05B2AEC0B2A5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BE25F-0D33-7518-B6AF-52C28E8C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23BC-DEC7-4098-1C04-2383A243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22EFA-D845-3F41-B6F0-F2CDB7228D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26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7" y="27760413"/>
            <a:ext cx="27539398" cy="8580127"/>
          </a:xfrm>
        </p:spPr>
        <p:txBody>
          <a:bodyPr anchor="t"/>
          <a:lstStyle>
            <a:lvl1pPr algn="l">
              <a:defRPr sz="2993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7" y="18310282"/>
            <a:ext cx="27539398" cy="9450137"/>
          </a:xfrm>
        </p:spPr>
        <p:txBody>
          <a:bodyPr anchor="b"/>
          <a:lstStyle>
            <a:lvl1pPr marL="0" indent="0">
              <a:buNone/>
              <a:defRPr sz="14965">
                <a:solidFill>
                  <a:schemeClr val="tx1">
                    <a:tint val="75000"/>
                  </a:schemeClr>
                </a:solidFill>
              </a:defRPr>
            </a:lvl1pPr>
            <a:lvl2pPr marL="3430016" indent="0">
              <a:buNone/>
              <a:defRPr sz="13544">
                <a:solidFill>
                  <a:schemeClr val="tx1">
                    <a:tint val="75000"/>
                  </a:schemeClr>
                </a:solidFill>
              </a:defRPr>
            </a:lvl2pPr>
            <a:lvl3pPr marL="6859995" indent="0">
              <a:buNone/>
              <a:defRPr sz="12086"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A420-CDD1-3E87-022C-3ABEE5DC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D8B68-FF5C-F84E-9BBF-6104DCD91B4A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CE05-D8AE-CE84-B031-39C510D2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BC1FB-35BB-12BB-F46D-858CB270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7185A-FF4A-0145-BD44-0D5160380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04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7362" y="30970468"/>
            <a:ext cx="59460567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37928" y="30970468"/>
            <a:ext cx="59466189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66B257-297F-938E-7F40-1AB96ACE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E593-8BBD-AC40-82E3-AB0CE4549BE5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F95EA0-940C-02C7-BB3C-120BF8B4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5363B7-02B1-56B2-E3A8-8FB1BE34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0CA36-4096-8042-88B6-6DF818C5C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91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81" y="1730028"/>
            <a:ext cx="29159356" cy="720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670149"/>
            <a:ext cx="14315314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700202"/>
            <a:ext cx="14315314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3" y="9670149"/>
            <a:ext cx="14320936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3" y="13700202"/>
            <a:ext cx="14320936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1950EF-CC0E-BF5A-BF92-6F57C440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FDBF-23E0-794C-A50D-86EE887C86B4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7C795E-8C60-79F5-DB7D-F39F7283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B16BB1-9E0D-698F-FB53-E07A5310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735BE-DBDA-1444-B16B-668CFDBD1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65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F50EAE7-C09E-D5BB-6561-7CC8C821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A105-A31C-BF4A-AF60-4692A9B7D3A3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B0F304-97E4-FBFF-E3EC-D172D925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3E8969-3F64-593B-404B-BDE672D3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03DC-4581-2E47-B5A8-FA8DF711E0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66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46F7B-CCB4-BDA9-1A39-F8C9FCC7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0CB3-9F26-8041-8CE6-790C98EFDEA9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EBAB5E-1D58-3735-7C36-16DF7393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8E3FD0-DDE9-DA68-F380-73F55A5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F0B9F-2093-7C4D-9E8B-80C5E39C2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59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6" y="1720030"/>
            <a:ext cx="10659149" cy="7320108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31" y="1720032"/>
            <a:ext cx="18112106" cy="36870547"/>
          </a:xfrm>
        </p:spPr>
        <p:txBody>
          <a:bodyPr/>
          <a:lstStyle>
            <a:lvl1pPr>
              <a:defRPr sz="23994"/>
            </a:lvl1pPr>
            <a:lvl2pPr>
              <a:defRPr sz="20937"/>
            </a:lvl2pPr>
            <a:lvl3pPr>
              <a:defRPr sz="18058"/>
            </a:lvl3pPr>
            <a:lvl4pPr>
              <a:defRPr sz="14965"/>
            </a:lvl4pPr>
            <a:lvl5pPr>
              <a:defRPr sz="14965"/>
            </a:lvl5pPr>
            <a:lvl6pPr>
              <a:defRPr sz="14965"/>
            </a:lvl6pPr>
            <a:lvl7pPr>
              <a:defRPr sz="14965"/>
            </a:lvl7pPr>
            <a:lvl8pPr>
              <a:defRPr sz="14965"/>
            </a:lvl8pPr>
            <a:lvl9pPr>
              <a:defRPr sz="149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6" y="9040137"/>
            <a:ext cx="10659149" cy="29550439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99B2DE-49F2-36A8-BB78-5F1E4CEB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E5A7-22E7-4348-BD24-4CFCCE61B358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4DFA59-2A8E-FD35-1242-7EC56749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F28CE3-7D67-2C9E-DDC4-FC5CA367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43BE9-6614-D749-9B89-2581CEE72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78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9" y="30240448"/>
            <a:ext cx="19439576" cy="3570056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9" y="3860057"/>
            <a:ext cx="19439576" cy="25920383"/>
          </a:xfrm>
        </p:spPr>
        <p:txBody>
          <a:bodyPr rtlCol="0">
            <a:normAutofit/>
          </a:bodyPr>
          <a:lstStyle>
            <a:lvl1pPr marL="0" indent="0">
              <a:buNone/>
              <a:defRPr sz="23994"/>
            </a:lvl1pPr>
            <a:lvl2pPr marL="3430016" indent="0">
              <a:buNone/>
              <a:defRPr sz="20937"/>
            </a:lvl2pPr>
            <a:lvl3pPr marL="6859995" indent="0">
              <a:buNone/>
              <a:defRPr sz="18058"/>
            </a:lvl3pPr>
            <a:lvl4pPr marL="10290011" indent="0">
              <a:buNone/>
              <a:defRPr sz="14965"/>
            </a:lvl4pPr>
            <a:lvl5pPr marL="13720027" indent="0">
              <a:buNone/>
              <a:defRPr sz="14965"/>
            </a:lvl5pPr>
            <a:lvl6pPr marL="17150043" indent="0">
              <a:buNone/>
              <a:defRPr sz="14965"/>
            </a:lvl6pPr>
            <a:lvl7pPr marL="20580023" indent="0">
              <a:buNone/>
              <a:defRPr sz="14965"/>
            </a:lvl7pPr>
            <a:lvl8pPr marL="24010039" indent="0">
              <a:buNone/>
              <a:defRPr sz="14965"/>
            </a:lvl8pPr>
            <a:lvl9pPr marL="27440055" indent="0">
              <a:buNone/>
              <a:defRPr sz="1496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9" y="33810508"/>
            <a:ext cx="19439576" cy="5070072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D732FF-3617-7EA5-1A6D-7991F1C9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CA31-26FB-174B-8B41-163D93473886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78D97B-7A65-BC2A-A9BA-8F1EF498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BBEB8-8342-1F73-7A9C-D5022D51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9026-D738-F14D-A70C-B6B856982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33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7FF58C7-B063-44CC-AB5C-2270A43E4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28788"/>
            <a:ext cx="29157612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37B56F-1F84-BB35-3F95-1F19EF51D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2213"/>
            <a:ext cx="29157612" cy="285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70DB9-1180-AF10-DCC8-943BECCF6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40039925"/>
            <a:ext cx="7559675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C2AF86-F51B-0C48-BBF2-02F61FB1CA42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05F89-7394-5F52-8900-732339395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40039925"/>
            <a:ext cx="10260012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B2855-E43C-603A-4C4B-46D3AD497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18775" y="40039925"/>
            <a:ext cx="7559675" cy="2301875"/>
          </a:xfrm>
          <a:prstGeom prst="rect">
            <a:avLst/>
          </a:prstGeom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>
            <a:lvl1pPr algn="r" defTabSz="3429000" eaLnBrk="1" hangingPunct="1">
              <a:defRPr sz="9000">
                <a:solidFill>
                  <a:srgbClr val="898989"/>
                </a:solidFill>
              </a:defRPr>
            </a:lvl1pPr>
          </a:lstStyle>
          <a:p>
            <a:fld id="{4AEFEBF5-47B6-B945-A648-70200BB71F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7413" rtl="0" eaLnBrk="0" fontAlgn="base" hangingPunct="0">
        <a:spcBef>
          <a:spcPct val="0"/>
        </a:spcBef>
        <a:spcAft>
          <a:spcPct val="0"/>
        </a:spcAft>
        <a:defRPr sz="3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2pPr>
      <a:lvl3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3pPr>
      <a:lvl4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4pPr>
      <a:lvl5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5pPr>
      <a:lvl6pPr marL="93773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6pPr>
      <a:lvl7pPr marL="187550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7pPr>
      <a:lvl8pPr marL="281323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8pPr>
      <a:lvl9pPr marL="375100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0" indent="-2571750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900" kern="1200">
          <a:solidFill>
            <a:schemeClr val="tx1"/>
          </a:solidFill>
          <a:latin typeface="+mn-lt"/>
          <a:ea typeface="+mn-ea"/>
          <a:cs typeface="+mn-cs"/>
        </a:defRPr>
      </a:lvl1pPr>
      <a:lvl2pPr marL="5570538" indent="-2141538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9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3675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050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6pPr>
      <a:lvl7pPr marL="2229503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7pPr>
      <a:lvl8pPr marL="25725046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8pPr>
      <a:lvl9pPr marL="2915506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1pPr>
      <a:lvl2pPr marL="3430016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2pPr>
      <a:lvl3pPr marL="685999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3pPr>
      <a:lvl4pPr marL="10290011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4pPr>
      <a:lvl5pPr marL="13720027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5pPr>
      <a:lvl6pPr marL="1715004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6pPr>
      <a:lvl7pPr marL="2058002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7pPr>
      <a:lvl8pPr marL="24010039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8pPr>
      <a:lvl9pPr marL="2744005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42">
            <a:extLst>
              <a:ext uri="{FF2B5EF4-FFF2-40B4-BE49-F238E27FC236}">
                <a16:creationId xmlns:a16="http://schemas.microsoft.com/office/drawing/2014/main" id="{E803BA19-D2FF-D88D-EA63-84B5F0E22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38168263"/>
            <a:ext cx="577850" cy="835025"/>
          </a:xfrm>
          <a:prstGeom prst="rect">
            <a:avLst/>
          </a:prstGeom>
          <a:noFill/>
          <a:ln>
            <a:noFill/>
          </a:ln>
        </p:spPr>
        <p:txBody>
          <a:bodyPr wrap="none" lIns="285688" tIns="142826" rIns="285688" bIns="142826">
            <a:spAutoFit/>
          </a:bodyPr>
          <a:lstStyle>
            <a:lvl1pPr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3556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3B7FF8-D8D5-D21D-D05B-FEAEACFDD17C}"/>
              </a:ext>
            </a:extLst>
          </p:cNvPr>
          <p:cNvSpPr/>
          <p:nvPr/>
        </p:nvSpPr>
        <p:spPr>
          <a:xfrm>
            <a:off x="0" y="134938"/>
            <a:ext cx="32399288" cy="5373687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0D773F-B215-9834-6042-9F72E84DAD26}"/>
              </a:ext>
            </a:extLst>
          </p:cNvPr>
          <p:cNvSpPr/>
          <p:nvPr/>
        </p:nvSpPr>
        <p:spPr>
          <a:xfrm>
            <a:off x="46038" y="5546725"/>
            <a:ext cx="32213550" cy="181292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	Headings                                                  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EE887A0-A231-61E2-B170-CD49F6878B71}"/>
              </a:ext>
            </a:extLst>
          </p:cNvPr>
          <p:cNvSpPr/>
          <p:nvPr/>
        </p:nvSpPr>
        <p:spPr>
          <a:xfrm>
            <a:off x="47625" y="13300075"/>
            <a:ext cx="32213550" cy="1600200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 					   </a:t>
            </a:r>
            <a:r>
              <a:rPr lang="en-US" sz="5000" b="1" dirty="0"/>
              <a:t>							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055863-0647-A43A-82CB-685EDE2310D4}"/>
              </a:ext>
            </a:extLst>
          </p:cNvPr>
          <p:cNvSpPr/>
          <p:nvPr/>
        </p:nvSpPr>
        <p:spPr>
          <a:xfrm>
            <a:off x="0" y="33075563"/>
            <a:ext cx="32259588" cy="2024062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Summary &amp; Conclusion                          	References and Acknowledgement 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1D2DE64-4053-64ED-8057-948C0A2FA900}"/>
              </a:ext>
            </a:extLst>
          </p:cNvPr>
          <p:cNvCxnSpPr>
            <a:cxnSpLocks/>
          </p:cNvCxnSpPr>
          <p:nvPr/>
        </p:nvCxnSpPr>
        <p:spPr>
          <a:xfrm>
            <a:off x="15986125" y="5546725"/>
            <a:ext cx="414338" cy="36106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E2ADCDB-C4E3-D280-BCA6-66CDBF4AAC7D}"/>
              </a:ext>
            </a:extLst>
          </p:cNvPr>
          <p:cNvSpPr/>
          <p:nvPr/>
        </p:nvSpPr>
        <p:spPr>
          <a:xfrm>
            <a:off x="60325" y="23813"/>
            <a:ext cx="32213550" cy="41573450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44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A1C494-AC84-BC00-EE01-BED4138175CD}"/>
              </a:ext>
            </a:extLst>
          </p:cNvPr>
          <p:cNvSpPr>
            <a:spLocks noChangeAspect="1"/>
          </p:cNvSpPr>
          <p:nvPr/>
        </p:nvSpPr>
        <p:spPr>
          <a:xfrm>
            <a:off x="26969247" y="264887"/>
            <a:ext cx="4815678" cy="19671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 Institute/ University logo</a:t>
            </a:r>
          </a:p>
        </p:txBody>
      </p:sp>
      <p:sp>
        <p:nvSpPr>
          <p:cNvPr id="3084" name="TextBox 2">
            <a:extLst>
              <a:ext uri="{FF2B5EF4-FFF2-40B4-BE49-F238E27FC236}">
                <a16:creationId xmlns:a16="http://schemas.microsoft.com/office/drawing/2014/main" id="{42A5FCDB-A016-BE5D-F204-150CC04AE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17608366"/>
            <a:ext cx="15703550" cy="116339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71453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76025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80597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85169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"/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Font- Times New Roman</a:t>
            </a: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"/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Size :</a:t>
            </a:r>
          </a:p>
          <a:p>
            <a:pPr marL="0" indent="0"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Title - 60 points or more </a:t>
            </a:r>
            <a:r>
              <a:rPr lang="en-US" alt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CAPITALS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Authors’ names – 40-50 Points, </a:t>
            </a:r>
            <a:r>
              <a:rPr lang="en-US" alt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Affiliations – 36-40 Points, normal font type</a:t>
            </a: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Email id and contact number of presenting author – </a:t>
            </a:r>
            <a:b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36-40 points,  normal font type</a:t>
            </a: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Headings &amp; subheadings 36-40 points, </a:t>
            </a:r>
            <a:r>
              <a:rPr lang="en-US" alt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Text – 20-30 points, normal font type</a:t>
            </a:r>
          </a:p>
          <a:p>
            <a:pPr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Footnote - 36-40 points, </a:t>
            </a:r>
            <a:r>
              <a:rPr lang="en-US" alt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</a:p>
          <a:p>
            <a:pPr marL="685800" indent="-685800">
              <a:buFont typeface="Wingdings" pitchFamily="2" charset="2"/>
              <a:buChar char="Ø"/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 headings: Introduction, Summary and Conclusion, References and Acknowledgement</a:t>
            </a:r>
          </a:p>
          <a:p>
            <a:pPr marL="685800" indent="-685800">
              <a:buFont typeface="Wingdings" pitchFamily="2" charset="2"/>
              <a:buChar char="Ø"/>
              <a:defRPr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Figures, Graphs, Tables – Appropriately numbered and described, 16-20 </a:t>
            </a:r>
            <a:r>
              <a:rPr lang="en-US" alt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normal font type</a:t>
            </a:r>
          </a:p>
          <a:p>
            <a:pPr>
              <a:defRPr/>
            </a:pPr>
            <a:endParaRPr lang="en-IN" alt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3" name="TextBox 9">
            <a:extLst>
              <a:ext uri="{FF2B5EF4-FFF2-40B4-BE49-F238E27FC236}">
                <a16:creationId xmlns:a16="http://schemas.microsoft.com/office/drawing/2014/main" id="{CA5498D4-A254-5459-FB7F-607CC759B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95813" y="21070287"/>
            <a:ext cx="14068425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Preferred background shall be white</a:t>
            </a:r>
          </a:p>
          <a:p>
            <a:r>
              <a:rPr lang="en-US" alt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font color is black </a:t>
            </a:r>
            <a:endParaRPr lang="en-IN" alt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Poster Size</a:t>
            </a:r>
            <a:endParaRPr lang="en-IN" alt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4 Feet tall × 3 Feet width                   </a:t>
            </a:r>
            <a:endParaRPr lang="en-IN" alt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Please note: </a:t>
            </a:r>
            <a:r>
              <a:rPr lang="en-US" alt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Posters larger than this cannot be accommodated</a:t>
            </a:r>
            <a:endParaRPr lang="en-IN" altLang="en-US" sz="5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BB98B4-B0A0-6D0A-8AF2-03CC0C5E7AB8}"/>
              </a:ext>
            </a:extLst>
          </p:cNvPr>
          <p:cNvSpPr/>
          <p:nvPr/>
        </p:nvSpPr>
        <p:spPr>
          <a:xfrm>
            <a:off x="-47625" y="41729025"/>
            <a:ext cx="32446913" cy="147637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at TRDDCON 2023 held during 2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November 2023 at Manipal College of Pharmaceutical Sciences, MAHE, Manipal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029E9-4BA2-9BDB-01CE-7EC9E1C07F31}"/>
              </a:ext>
            </a:extLst>
          </p:cNvPr>
          <p:cNvSpPr txBox="1"/>
          <p:nvPr/>
        </p:nvSpPr>
        <p:spPr>
          <a:xfrm>
            <a:off x="1222730" y="7832506"/>
            <a:ext cx="761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C92AE3-E85C-319E-99A2-27950310F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53580"/>
            <a:ext cx="9596437" cy="1690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B15CDFB2-11ED-3690-564D-D278201C9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9769" y="134937"/>
            <a:ext cx="1992711" cy="23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E2A69B-845D-7C5F-DB99-6052AEB5893D}"/>
              </a:ext>
            </a:extLst>
          </p:cNvPr>
          <p:cNvSpPr txBox="1"/>
          <p:nvPr/>
        </p:nvSpPr>
        <p:spPr>
          <a:xfrm>
            <a:off x="614363" y="2561027"/>
            <a:ext cx="3117056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abstract</a:t>
            </a: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Author*</a:t>
            </a:r>
            <a:r>
              <a:rPr lang="en-US" sz="50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Author</a:t>
            </a:r>
            <a:r>
              <a:rPr lang="en-US" sz="50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en-IN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206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SriPragnya Cheruku</cp:lastModifiedBy>
  <cp:revision>74</cp:revision>
  <dcterms:created xsi:type="dcterms:W3CDTF">2017-08-28T19:07:22Z</dcterms:created>
  <dcterms:modified xsi:type="dcterms:W3CDTF">2023-10-16T00:24:03Z</dcterms:modified>
</cp:coreProperties>
</file>